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1908A5-CCA4-4921-B57E-F966E21A29F2}" v="1" dt="2025-02-26T17:37:06.4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na Leonova" userId="3c05c78df966641b" providerId="LiveId" clId="{391908A5-CCA4-4921-B57E-F966E21A29F2}"/>
    <pc:docChg chg="undo custSel addSld modSld">
      <pc:chgData name="Antonina Leonova" userId="3c05c78df966641b" providerId="LiveId" clId="{391908A5-CCA4-4921-B57E-F966E21A29F2}" dt="2025-02-26T17:55:02.472" v="510" actId="27636"/>
      <pc:docMkLst>
        <pc:docMk/>
      </pc:docMkLst>
      <pc:sldChg chg="addSp delSp modSp new mod setBg modClrScheme setClrOvrMap chgLayout">
        <pc:chgData name="Antonina Leonova" userId="3c05c78df966641b" providerId="LiveId" clId="{391908A5-CCA4-4921-B57E-F966E21A29F2}" dt="2025-02-26T17:55:02.472" v="510" actId="27636"/>
        <pc:sldMkLst>
          <pc:docMk/>
          <pc:sldMk cId="1275679682" sldId="256"/>
        </pc:sldMkLst>
        <pc:spChg chg="del mod ord">
          <ac:chgData name="Antonina Leonova" userId="3c05c78df966641b" providerId="LiveId" clId="{391908A5-CCA4-4921-B57E-F966E21A29F2}" dt="2025-02-26T17:37:17.907" v="2" actId="700"/>
          <ac:spMkLst>
            <pc:docMk/>
            <pc:sldMk cId="1275679682" sldId="256"/>
            <ac:spMk id="2" creationId="{6CF7D395-8E88-E877-3CA8-E52299CDA48E}"/>
          </ac:spMkLst>
        </pc:spChg>
        <pc:spChg chg="del mod ord">
          <ac:chgData name="Antonina Leonova" userId="3c05c78df966641b" providerId="LiveId" clId="{391908A5-CCA4-4921-B57E-F966E21A29F2}" dt="2025-02-26T17:37:17.907" v="2" actId="700"/>
          <ac:spMkLst>
            <pc:docMk/>
            <pc:sldMk cId="1275679682" sldId="256"/>
            <ac:spMk id="3" creationId="{80A4AC42-4D75-20D8-69BC-968FEA4A742C}"/>
          </ac:spMkLst>
        </pc:spChg>
        <pc:spChg chg="add mod ord">
          <ac:chgData name="Antonina Leonova" userId="3c05c78df966641b" providerId="LiveId" clId="{391908A5-CCA4-4921-B57E-F966E21A29F2}" dt="2025-02-26T17:45:35.465" v="502" actId="26606"/>
          <ac:spMkLst>
            <pc:docMk/>
            <pc:sldMk cId="1275679682" sldId="256"/>
            <ac:spMk id="4" creationId="{1EC511B2-65BB-9304-A369-2FC5C32D070E}"/>
          </ac:spMkLst>
        </pc:spChg>
        <pc:spChg chg="add del mod ord">
          <ac:chgData name="Antonina Leonova" userId="3c05c78df966641b" providerId="LiveId" clId="{391908A5-CCA4-4921-B57E-F966E21A29F2}" dt="2025-02-26T17:45:01.454" v="498" actId="26606"/>
          <ac:spMkLst>
            <pc:docMk/>
            <pc:sldMk cId="1275679682" sldId="256"/>
            <ac:spMk id="5" creationId="{8E6F70D8-46FE-BD70-1E65-475AE50A2B3C}"/>
          </ac:spMkLst>
        </pc:spChg>
        <pc:spChg chg="add del">
          <ac:chgData name="Antonina Leonova" userId="3c05c78df966641b" providerId="LiveId" clId="{391908A5-CCA4-4921-B57E-F966E21A29F2}" dt="2025-02-26T17:45:01.359" v="497" actId="26606"/>
          <ac:spMkLst>
            <pc:docMk/>
            <pc:sldMk cId="1275679682" sldId="256"/>
            <ac:spMk id="9" creationId="{8E6F70D8-46FE-BD70-1E65-475AE50A2B3C}"/>
          </ac:spMkLst>
        </pc:spChg>
        <pc:spChg chg="add del">
          <ac:chgData name="Antonina Leonova" userId="3c05c78df966641b" providerId="LiveId" clId="{391908A5-CCA4-4921-B57E-F966E21A29F2}" dt="2025-02-26T17:45:01.359" v="497" actId="26606"/>
          <ac:spMkLst>
            <pc:docMk/>
            <pc:sldMk cId="1275679682" sldId="256"/>
            <ac:spMk id="10" creationId="{052BEFF1-896C-45B1-B02C-96A6A1BC389A}"/>
          </ac:spMkLst>
        </pc:spChg>
        <pc:spChg chg="add del">
          <ac:chgData name="Antonina Leonova" userId="3c05c78df966641b" providerId="LiveId" clId="{391908A5-CCA4-4921-B57E-F966E21A29F2}" dt="2025-02-26T17:45:01.359" v="497" actId="26606"/>
          <ac:spMkLst>
            <pc:docMk/>
            <pc:sldMk cId="1275679682" sldId="256"/>
            <ac:spMk id="12" creationId="{BB237A14-61B1-4C00-A670-5D8D68A8668E}"/>
          </ac:spMkLst>
        </pc:spChg>
        <pc:spChg chg="add del">
          <ac:chgData name="Antonina Leonova" userId="3c05c78df966641b" providerId="LiveId" clId="{391908A5-CCA4-4921-B57E-F966E21A29F2}" dt="2025-02-26T17:45:01.359" v="497" actId="26606"/>
          <ac:spMkLst>
            <pc:docMk/>
            <pc:sldMk cId="1275679682" sldId="256"/>
            <ac:spMk id="14" creationId="{8598F259-6F54-47A3-8D13-1603D786A328}"/>
          </ac:spMkLst>
        </pc:spChg>
        <pc:spChg chg="add del">
          <ac:chgData name="Antonina Leonova" userId="3c05c78df966641b" providerId="LiveId" clId="{391908A5-CCA4-4921-B57E-F966E21A29F2}" dt="2025-02-26T17:45:01.359" v="497" actId="26606"/>
          <ac:spMkLst>
            <pc:docMk/>
            <pc:sldMk cId="1275679682" sldId="256"/>
            <ac:spMk id="16" creationId="{0BA768A8-4FED-4ED8-9E46-6BE72188ECD2}"/>
          </ac:spMkLst>
        </pc:spChg>
        <pc:spChg chg="add del">
          <ac:chgData name="Antonina Leonova" userId="3c05c78df966641b" providerId="LiveId" clId="{391908A5-CCA4-4921-B57E-F966E21A29F2}" dt="2025-02-26T17:45:35.465" v="502" actId="26606"/>
          <ac:spMkLst>
            <pc:docMk/>
            <pc:sldMk cId="1275679682" sldId="256"/>
            <ac:spMk id="18" creationId="{F3798573-F27B-47EB-8EA4-7EE34954C2D6}"/>
          </ac:spMkLst>
        </pc:spChg>
        <pc:spChg chg="add del">
          <ac:chgData name="Antonina Leonova" userId="3c05c78df966641b" providerId="LiveId" clId="{391908A5-CCA4-4921-B57E-F966E21A29F2}" dt="2025-02-26T17:45:35.465" v="502" actId="26606"/>
          <ac:spMkLst>
            <pc:docMk/>
            <pc:sldMk cId="1275679682" sldId="256"/>
            <ac:spMk id="19" creationId="{923E8915-D2AA-4327-A45A-972C3CA9574B}"/>
          </ac:spMkLst>
        </pc:spChg>
        <pc:spChg chg="add del">
          <ac:chgData name="Antonina Leonova" userId="3c05c78df966641b" providerId="LiveId" clId="{391908A5-CCA4-4921-B57E-F966E21A29F2}" dt="2025-02-26T17:45:35.465" v="502" actId="26606"/>
          <ac:spMkLst>
            <pc:docMk/>
            <pc:sldMk cId="1275679682" sldId="256"/>
            <ac:spMk id="20" creationId="{8302FC3C-9804-4950-B721-5FD704BA6065}"/>
          </ac:spMkLst>
        </pc:spChg>
        <pc:spChg chg="add mod">
          <ac:chgData name="Antonina Leonova" userId="3c05c78df966641b" providerId="LiveId" clId="{391908A5-CCA4-4921-B57E-F966E21A29F2}" dt="2025-02-26T17:55:02.472" v="510" actId="27636"/>
          <ac:spMkLst>
            <pc:docMk/>
            <pc:sldMk cId="1275679682" sldId="256"/>
            <ac:spMk id="23" creationId="{8E6F70D8-46FE-BD70-1E65-475AE50A2B3C}"/>
          </ac:spMkLst>
        </pc:spChg>
        <pc:spChg chg="add">
          <ac:chgData name="Antonina Leonova" userId="3c05c78df966641b" providerId="LiveId" clId="{391908A5-CCA4-4921-B57E-F966E21A29F2}" dt="2025-02-26T17:45:35.465" v="502" actId="26606"/>
          <ac:spMkLst>
            <pc:docMk/>
            <pc:sldMk cId="1275679682" sldId="256"/>
            <ac:spMk id="28" creationId="{0D9B8FD4-CDEB-4EB4-B4DE-C89E11938958}"/>
          </ac:spMkLst>
        </pc:spChg>
        <pc:spChg chg="add">
          <ac:chgData name="Antonina Leonova" userId="3c05c78df966641b" providerId="LiveId" clId="{391908A5-CCA4-4921-B57E-F966E21A29F2}" dt="2025-02-26T17:45:35.465" v="502" actId="26606"/>
          <ac:spMkLst>
            <pc:docMk/>
            <pc:sldMk cId="1275679682" sldId="256"/>
            <ac:spMk id="30" creationId="{5A2E3D1D-9E9F-4739-BA14-D4D7FA9FBDD1}"/>
          </ac:spMkLst>
        </pc:spChg>
        <pc:spChg chg="add">
          <ac:chgData name="Antonina Leonova" userId="3c05c78df966641b" providerId="LiveId" clId="{391908A5-CCA4-4921-B57E-F966E21A29F2}" dt="2025-02-26T17:45:35.465" v="502" actId="26606"/>
          <ac:spMkLst>
            <pc:docMk/>
            <pc:sldMk cId="1275679682" sldId="256"/>
            <ac:spMk id="32" creationId="{1FFB365B-E9DC-4859-B8AB-CB83EEBE4E28}"/>
          </ac:spMkLst>
        </pc:spChg>
        <pc:spChg chg="add">
          <ac:chgData name="Antonina Leonova" userId="3c05c78df966641b" providerId="LiveId" clId="{391908A5-CCA4-4921-B57E-F966E21A29F2}" dt="2025-02-26T17:45:35.465" v="502" actId="26606"/>
          <ac:spMkLst>
            <pc:docMk/>
            <pc:sldMk cId="1275679682" sldId="256"/>
            <ac:spMk id="34" creationId="{8ADAB9C8-EB37-4914-A699-C716FC8FE4FE}"/>
          </ac:spMkLst>
        </pc:spChg>
        <pc:graphicFrameChg chg="add del">
          <ac:chgData name="Antonina Leonova" userId="3c05c78df966641b" providerId="LiveId" clId="{391908A5-CCA4-4921-B57E-F966E21A29F2}" dt="2025-02-26T17:44:55.609" v="495" actId="26606"/>
          <ac:graphicFrameMkLst>
            <pc:docMk/>
            <pc:sldMk cId="1275679682" sldId="256"/>
            <ac:graphicFrameMk id="7" creationId="{8D6D52B8-1A80-8259-9F45-96D074EEC3A7}"/>
          </ac:graphicFrameMkLst>
        </pc:graphicFrameChg>
        <pc:picChg chg="add del">
          <ac:chgData name="Antonina Leonova" userId="3c05c78df966641b" providerId="LiveId" clId="{391908A5-CCA4-4921-B57E-F966E21A29F2}" dt="2025-02-26T17:45:35.465" v="502" actId="26606"/>
          <ac:picMkLst>
            <pc:docMk/>
            <pc:sldMk cId="1275679682" sldId="256"/>
            <ac:picMk id="22" creationId="{3BC6EBB2-9BDC-4075-BA6B-43A9FBF9C86C}"/>
          </ac:picMkLst>
        </pc:picChg>
        <pc:cxnChg chg="add">
          <ac:chgData name="Antonina Leonova" userId="3c05c78df966641b" providerId="LiveId" clId="{391908A5-CCA4-4921-B57E-F966E21A29F2}" dt="2025-02-26T17:45:01.454" v="498" actId="26606"/>
          <ac:cxnSpMkLst>
            <pc:docMk/>
            <pc:sldMk cId="1275679682" sldId="256"/>
            <ac:cxnSpMk id="21" creationId="{6B9695BD-ECF6-49CA-8877-8C493193C65D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736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164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959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091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3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977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533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978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249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556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4772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287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5731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754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4776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472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9CAB085-B775-4B22-8F48-A46D44CD7162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295C2-CD95-439A-8385-CA687FE2C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1309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D9B8FD4-CDEB-4EB4-B4DE-C89E11938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36">
            <a:extLst>
              <a:ext uri="{FF2B5EF4-FFF2-40B4-BE49-F238E27FC236}">
                <a16:creationId xmlns:a16="http://schemas.microsoft.com/office/drawing/2014/main" id="{5A2E3D1D-9E9F-4739-BA14-D4D7FA9FB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FFB365B-E9DC-4859-B8AB-CB83EEBE4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ADAB9C8-EB37-4914-A699-C716FC8FE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EC511B2-65BB-9304-A369-2FC5C32D0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ru-RU">
                <a:solidFill>
                  <a:schemeClr val="bg2"/>
                </a:solidFill>
              </a:rPr>
              <a:t>Готов ли ребенок к школе?</a:t>
            </a:r>
          </a:p>
        </p:txBody>
      </p:sp>
      <p:sp>
        <p:nvSpPr>
          <p:cNvPr id="23" name="Объект 4">
            <a:extLst>
              <a:ext uri="{FF2B5EF4-FFF2-40B4-BE49-F238E27FC236}">
                <a16:creationId xmlns:a16="http://schemas.microsoft.com/office/drawing/2014/main" id="{8E6F70D8-46FE-BD70-1E65-475AE50A2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258792"/>
            <a:ext cx="6423208" cy="6344139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ru-RU" sz="2400" b="1" dirty="0"/>
              <a:t>Физическая готовность: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2400" dirty="0"/>
              <a:t>                Филлипинский тест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ru-RU" sz="2400" b="1" dirty="0"/>
              <a:t>Интеллектуальная готовность: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ru-RU" sz="2400" dirty="0"/>
              <a:t>           Развитие мелкой моторики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ru-RU" sz="2400" dirty="0"/>
              <a:t>           Речевая готовность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ru-RU" sz="2400" dirty="0"/>
              <a:t>           Внимание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ru-RU" sz="2400" dirty="0"/>
              <a:t>           Память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ru-RU" sz="2400" dirty="0"/>
              <a:t>           Развитое мышление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ru-RU" sz="2400" dirty="0"/>
              <a:t>           Запас необходимых знаний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ru-RU" sz="2400" b="1" dirty="0"/>
              <a:t>Социально-психологическая готовность: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ru-RU" sz="2400" dirty="0"/>
              <a:t>            Коммуникабельность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ru-RU" sz="2400" dirty="0"/>
              <a:t>            Нравственное развитие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ru-RU" sz="2400" dirty="0"/>
              <a:t>            Самостоятельность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ru-RU" sz="2400" dirty="0"/>
              <a:t>            Эмоционально-волевая готовность</a:t>
            </a:r>
          </a:p>
          <a:p>
            <a:pPr>
              <a:lnSpc>
                <a:spcPct val="90000"/>
              </a:lnSpc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2756796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</TotalTime>
  <Words>46</Words>
  <Application>Microsoft Office PowerPoint</Application>
  <PresentationFormat>Широкоэкранный</PresentationFormat>
  <Paragraphs>15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Century Gothic</vt:lpstr>
      <vt:lpstr>Courier New</vt:lpstr>
      <vt:lpstr>Wingdings 3</vt:lpstr>
      <vt:lpstr>Ион</vt:lpstr>
      <vt:lpstr>Готов ли ребенок к школе?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Antonina Leonova</dc:creator>
  <cp:lastModifiedBy>Antonina Leonova</cp:lastModifiedBy>
  <cp:revision>1</cp:revision>
  <dcterms:created xsi:type="dcterms:W3CDTF">2025-02-26T17:36:25Z</dcterms:created>
  <dcterms:modified xsi:type="dcterms:W3CDTF">2025-02-26T17:55:09Z</dcterms:modified>
</cp:coreProperties>
</file>